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6F08-EB10-4335-8D3F-8174A0F32026}" type="datetimeFigureOut">
              <a:rPr lang="pt-BR" smtClean="0"/>
              <a:t>01/02/2014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427D-1CF8-4803-925F-3C901C20649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6F08-EB10-4335-8D3F-8174A0F32026}" type="datetimeFigureOut">
              <a:rPr lang="pt-BR" smtClean="0"/>
              <a:t>01/02/2014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427D-1CF8-4803-925F-3C901C20649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6F08-EB10-4335-8D3F-8174A0F32026}" type="datetimeFigureOut">
              <a:rPr lang="pt-BR" smtClean="0"/>
              <a:t>01/02/2014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427D-1CF8-4803-925F-3C901C20649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6F08-EB10-4335-8D3F-8174A0F32026}" type="datetimeFigureOut">
              <a:rPr lang="pt-BR" smtClean="0"/>
              <a:t>01/02/2014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427D-1CF8-4803-925F-3C901C20649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6F08-EB10-4335-8D3F-8174A0F32026}" type="datetimeFigureOut">
              <a:rPr lang="pt-BR" smtClean="0"/>
              <a:t>01/02/2014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427D-1CF8-4803-925F-3C901C20649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6F08-EB10-4335-8D3F-8174A0F32026}" type="datetimeFigureOut">
              <a:rPr lang="pt-BR" smtClean="0"/>
              <a:t>01/02/2014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427D-1CF8-4803-925F-3C901C20649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6F08-EB10-4335-8D3F-8174A0F32026}" type="datetimeFigureOut">
              <a:rPr lang="pt-BR" smtClean="0"/>
              <a:t>01/02/2014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427D-1CF8-4803-925F-3C901C20649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6F08-EB10-4335-8D3F-8174A0F32026}" type="datetimeFigureOut">
              <a:rPr lang="pt-BR" smtClean="0"/>
              <a:t>01/02/2014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427D-1CF8-4803-925F-3C901C20649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6F08-EB10-4335-8D3F-8174A0F32026}" type="datetimeFigureOut">
              <a:rPr lang="pt-BR" smtClean="0"/>
              <a:t>01/02/2014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427D-1CF8-4803-925F-3C901C20649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6F08-EB10-4335-8D3F-8174A0F32026}" type="datetimeFigureOut">
              <a:rPr lang="pt-BR" smtClean="0"/>
              <a:t>01/02/2014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427D-1CF8-4803-925F-3C901C20649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6F08-EB10-4335-8D3F-8174A0F32026}" type="datetimeFigureOut">
              <a:rPr lang="pt-BR" smtClean="0"/>
              <a:t>01/02/2014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427D-1CF8-4803-925F-3C901C20649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E6F08-EB10-4335-8D3F-8174A0F32026}" type="datetimeFigureOut">
              <a:rPr lang="pt-BR" smtClean="0"/>
              <a:t>01/02/2014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B427D-1CF8-4803-925F-3C901C20649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"/>
            <a:ext cx="7958166" cy="785793"/>
          </a:xfrm>
        </p:spPr>
        <p:txBody>
          <a:bodyPr/>
          <a:lstStyle/>
          <a:p>
            <a:r>
              <a:rPr lang="pt-BR" dirty="0" smtClean="0"/>
              <a:t>Currículo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572272"/>
          </a:xfrm>
        </p:spPr>
        <p:txBody>
          <a:bodyPr>
            <a:normAutofit fontScale="25000" lnSpcReduction="20000"/>
          </a:bodyPr>
          <a:lstStyle/>
          <a:p>
            <a:r>
              <a:rPr lang="pt-BR" dirty="0" smtClean="0"/>
              <a:t> </a:t>
            </a:r>
          </a:p>
          <a:p>
            <a:endParaRPr lang="pt-BR" sz="9600" b="1" i="1" dirty="0" smtClean="0">
              <a:solidFill>
                <a:schemeClr val="tx1"/>
              </a:solidFill>
            </a:endParaRPr>
          </a:p>
          <a:p>
            <a:endParaRPr lang="pt-BR" sz="9600" b="1" i="1" dirty="0">
              <a:solidFill>
                <a:schemeClr val="tx1"/>
              </a:solidFill>
            </a:endParaRPr>
          </a:p>
          <a:p>
            <a:r>
              <a:rPr lang="pt-BR" sz="9600" b="1" i="1" dirty="0" err="1" smtClean="0">
                <a:solidFill>
                  <a:schemeClr val="tx1"/>
                </a:solidFill>
              </a:rPr>
              <a:t>Déborah</a:t>
            </a:r>
            <a:r>
              <a:rPr lang="pt-BR" sz="9600" b="1" i="1" dirty="0" smtClean="0">
                <a:solidFill>
                  <a:schemeClr val="tx1"/>
                </a:solidFill>
              </a:rPr>
              <a:t>  Paula dos Santos </a:t>
            </a:r>
          </a:p>
          <a:p>
            <a:r>
              <a:rPr lang="pt-BR" sz="9600" b="1" i="1" dirty="0" smtClean="0">
                <a:solidFill>
                  <a:schemeClr val="tx1"/>
                </a:solidFill>
              </a:rPr>
              <a:t>21 anos solteira</a:t>
            </a:r>
          </a:p>
          <a:p>
            <a:r>
              <a:rPr lang="pt-BR" sz="9600" b="1" i="1" dirty="0" smtClean="0">
                <a:solidFill>
                  <a:schemeClr val="tx1"/>
                </a:solidFill>
              </a:rPr>
              <a:t>1filho de 1 ano</a:t>
            </a:r>
          </a:p>
          <a:p>
            <a:r>
              <a:rPr lang="pt-BR" sz="9600" b="1" i="1" dirty="0" smtClean="0">
                <a:solidFill>
                  <a:schemeClr val="tx1"/>
                </a:solidFill>
              </a:rPr>
              <a:t>data de nascimento 08/12/1992</a:t>
            </a:r>
          </a:p>
          <a:p>
            <a:r>
              <a:rPr lang="pt-BR" sz="9600" b="1" i="1" dirty="0" smtClean="0">
                <a:solidFill>
                  <a:schemeClr val="tx1"/>
                </a:solidFill>
              </a:rPr>
              <a:t>Endereço: Rua </a:t>
            </a:r>
            <a:r>
              <a:rPr lang="pt-BR" sz="9600" b="1" i="1" dirty="0" err="1" smtClean="0">
                <a:solidFill>
                  <a:schemeClr val="tx1"/>
                </a:solidFill>
              </a:rPr>
              <a:t>rafael</a:t>
            </a:r>
            <a:r>
              <a:rPr lang="pt-BR" sz="9600" b="1" i="1" dirty="0" smtClean="0">
                <a:solidFill>
                  <a:schemeClr val="tx1"/>
                </a:solidFill>
              </a:rPr>
              <a:t> </a:t>
            </a:r>
            <a:r>
              <a:rPr lang="pt-BR" sz="9600" b="1" i="1" dirty="0" err="1" smtClean="0">
                <a:solidFill>
                  <a:schemeClr val="tx1"/>
                </a:solidFill>
              </a:rPr>
              <a:t>picolli</a:t>
            </a:r>
            <a:r>
              <a:rPr lang="pt-BR" sz="9600" b="1" i="1" dirty="0" smtClean="0">
                <a:solidFill>
                  <a:schemeClr val="tx1"/>
                </a:solidFill>
              </a:rPr>
              <a:t> nº459 </a:t>
            </a:r>
            <a:r>
              <a:rPr lang="pt-BR" sz="9600" b="1" i="1" dirty="0" err="1" smtClean="0">
                <a:solidFill>
                  <a:schemeClr val="tx1"/>
                </a:solidFill>
              </a:rPr>
              <a:t>caravelle</a:t>
            </a:r>
            <a:r>
              <a:rPr lang="pt-BR" sz="9600" b="1" i="1" dirty="0" smtClean="0">
                <a:solidFill>
                  <a:schemeClr val="tx1"/>
                </a:solidFill>
              </a:rPr>
              <a:t> Região do lago</a:t>
            </a:r>
          </a:p>
          <a:p>
            <a:r>
              <a:rPr lang="pt-BR" sz="9600" b="1" i="1" dirty="0" smtClean="0">
                <a:solidFill>
                  <a:schemeClr val="tx1"/>
                </a:solidFill>
              </a:rPr>
              <a:t>Cascavel Paraná </a:t>
            </a:r>
            <a:r>
              <a:rPr lang="pt-BR" sz="9600" b="1" i="1" dirty="0" err="1" smtClean="0">
                <a:solidFill>
                  <a:schemeClr val="tx1"/>
                </a:solidFill>
              </a:rPr>
              <a:t>Cep</a:t>
            </a:r>
            <a:r>
              <a:rPr lang="pt-BR" sz="9600" b="1" i="1" dirty="0" smtClean="0">
                <a:solidFill>
                  <a:schemeClr val="tx1"/>
                </a:solidFill>
              </a:rPr>
              <a:t>:  85812-181</a:t>
            </a:r>
          </a:p>
          <a:p>
            <a:r>
              <a:rPr lang="pt-BR" sz="9600" b="1" i="1" dirty="0" smtClean="0">
                <a:solidFill>
                  <a:schemeClr val="tx1"/>
                </a:solidFill>
              </a:rPr>
              <a:t>Ensino fundamental incompleto até </a:t>
            </a:r>
            <a:r>
              <a:rPr lang="pt-BR" sz="9600" b="1" i="1" dirty="0" err="1" smtClean="0">
                <a:solidFill>
                  <a:schemeClr val="tx1"/>
                </a:solidFill>
              </a:rPr>
              <a:t>8ªsérie</a:t>
            </a:r>
            <a:r>
              <a:rPr lang="pt-BR" sz="9600" b="1" i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pt-BR" sz="9600" b="1" i="1" dirty="0" smtClean="0">
                <a:solidFill>
                  <a:schemeClr val="tx1"/>
                </a:solidFill>
              </a:rPr>
              <a:t> </a:t>
            </a:r>
            <a:r>
              <a:rPr lang="pt-BR" sz="9600" b="1" i="1" dirty="0" err="1" smtClean="0">
                <a:solidFill>
                  <a:schemeClr val="tx1"/>
                </a:solidFill>
              </a:rPr>
              <a:t>Rg</a:t>
            </a:r>
            <a:r>
              <a:rPr lang="pt-BR" sz="9600" b="1" i="1" dirty="0" smtClean="0">
                <a:solidFill>
                  <a:schemeClr val="tx1"/>
                </a:solidFill>
              </a:rPr>
              <a:t> : 12544776-7 data de expedição 15/05/2008 Curitiba / </a:t>
            </a:r>
            <a:r>
              <a:rPr lang="pt-BR" sz="9600" b="1" i="1" dirty="0" err="1" smtClean="0">
                <a:solidFill>
                  <a:schemeClr val="tx1"/>
                </a:solidFill>
              </a:rPr>
              <a:t>pr</a:t>
            </a:r>
            <a:r>
              <a:rPr lang="pt-BR" sz="9600" b="1" i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pt-BR" sz="9600" b="1" i="1" dirty="0" err="1" smtClean="0">
                <a:solidFill>
                  <a:schemeClr val="tx1"/>
                </a:solidFill>
              </a:rPr>
              <a:t>Cpf</a:t>
            </a:r>
            <a:r>
              <a:rPr lang="pt-BR" sz="9600" b="1" i="1" dirty="0" smtClean="0">
                <a:solidFill>
                  <a:schemeClr val="tx1"/>
                </a:solidFill>
              </a:rPr>
              <a:t>: 058311459-80</a:t>
            </a:r>
          </a:p>
          <a:p>
            <a:r>
              <a:rPr lang="pt-BR" sz="9600" b="1" i="1" dirty="0" smtClean="0">
                <a:solidFill>
                  <a:schemeClr val="tx1"/>
                </a:solidFill>
              </a:rPr>
              <a:t>Carteira de trabalho :</a:t>
            </a:r>
            <a:r>
              <a:rPr lang="pt-BR" sz="9600" b="1" i="1" dirty="0" err="1" smtClean="0">
                <a:solidFill>
                  <a:schemeClr val="tx1"/>
                </a:solidFill>
              </a:rPr>
              <a:t>pis</a:t>
            </a:r>
            <a:r>
              <a:rPr lang="pt-BR" sz="9600" b="1" i="1" dirty="0" smtClean="0">
                <a:solidFill>
                  <a:schemeClr val="tx1"/>
                </a:solidFill>
              </a:rPr>
              <a:t>/ 1609929025-8 nº1014821/série 003 UF : </a:t>
            </a:r>
            <a:r>
              <a:rPr lang="pt-BR" sz="9600" b="1" i="1" dirty="0" err="1" smtClean="0">
                <a:solidFill>
                  <a:schemeClr val="tx1"/>
                </a:solidFill>
              </a:rPr>
              <a:t>pr</a:t>
            </a:r>
            <a:endParaRPr lang="pt-BR" sz="9600" b="1" i="1" dirty="0" smtClean="0">
              <a:solidFill>
                <a:schemeClr val="tx1"/>
              </a:solidFill>
            </a:endParaRPr>
          </a:p>
          <a:p>
            <a:r>
              <a:rPr lang="pt-BR" sz="9600" b="1" i="1" dirty="0" err="1" smtClean="0">
                <a:solidFill>
                  <a:schemeClr val="tx1"/>
                </a:solidFill>
              </a:rPr>
              <a:t>1º</a:t>
            </a:r>
            <a:r>
              <a:rPr lang="pt-BR" sz="9600" b="1" i="1" dirty="0" smtClean="0">
                <a:solidFill>
                  <a:schemeClr val="tx1"/>
                </a:solidFill>
              </a:rPr>
              <a:t>trabalho : balcão de empregos (Serviços gerais Zeladora)28/02/2011</a:t>
            </a:r>
          </a:p>
          <a:p>
            <a:r>
              <a:rPr lang="pt-BR" sz="9600" b="1" i="1" dirty="0" smtClean="0">
                <a:solidFill>
                  <a:schemeClr val="tx1"/>
                </a:solidFill>
              </a:rPr>
              <a:t>termino: 04/04/2011</a:t>
            </a:r>
          </a:p>
          <a:p>
            <a:r>
              <a:rPr lang="pt-BR" sz="9600" b="1" i="1" dirty="0" err="1" smtClean="0">
                <a:solidFill>
                  <a:schemeClr val="tx1"/>
                </a:solidFill>
              </a:rPr>
              <a:t>2º</a:t>
            </a:r>
            <a:r>
              <a:rPr lang="pt-BR" sz="9600" b="1" i="1" dirty="0" smtClean="0">
                <a:solidFill>
                  <a:schemeClr val="tx1"/>
                </a:solidFill>
              </a:rPr>
              <a:t>trabalho Coopavel </a:t>
            </a:r>
          </a:p>
          <a:p>
            <a:r>
              <a:rPr lang="pt-BR" sz="9600" b="1" i="1" dirty="0" smtClean="0">
                <a:solidFill>
                  <a:schemeClr val="tx1"/>
                </a:solidFill>
              </a:rPr>
              <a:t>(Auxiliar de Produção setor Embalagens)</a:t>
            </a:r>
            <a:r>
              <a:rPr lang="pt-BR" sz="9600" b="1" i="1" dirty="0" err="1" smtClean="0">
                <a:solidFill>
                  <a:schemeClr val="tx1"/>
                </a:solidFill>
              </a:rPr>
              <a:t>periodo</a:t>
            </a:r>
            <a:r>
              <a:rPr lang="pt-BR" sz="9600" b="1" i="1" dirty="0" smtClean="0">
                <a:solidFill>
                  <a:schemeClr val="tx1"/>
                </a:solidFill>
              </a:rPr>
              <a:t> 1 </a:t>
            </a:r>
            <a:r>
              <a:rPr lang="pt-BR" sz="9600" b="1" i="1" dirty="0" err="1" smtClean="0">
                <a:solidFill>
                  <a:schemeClr val="tx1"/>
                </a:solidFill>
              </a:rPr>
              <a:t>mes</a:t>
            </a:r>
            <a:r>
              <a:rPr lang="pt-BR" sz="9600" b="1" i="1" dirty="0" smtClean="0">
                <a:solidFill>
                  <a:schemeClr val="tx1"/>
                </a:solidFill>
              </a:rPr>
              <a:t> motivo :  gravidez de risco</a:t>
            </a:r>
            <a:endParaRPr lang="pt-BR" sz="9600" b="1" i="1" dirty="0">
              <a:solidFill>
                <a:schemeClr val="tx1"/>
              </a:solidFill>
            </a:endParaRPr>
          </a:p>
        </p:txBody>
      </p:sp>
      <p:pic>
        <p:nvPicPr>
          <p:cNvPr id="4" name="Imagem 3" descr="1464_227702184057260_951918047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43042" cy="21907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90</Words>
  <Application>Microsoft Office PowerPoint</Application>
  <PresentationFormat>Apresentação na tela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Currículo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Currículo </dc:title>
  <dc:creator>MARIA JOSE</dc:creator>
  <cp:lastModifiedBy>MARIA JOSE</cp:lastModifiedBy>
  <cp:revision>1</cp:revision>
  <dcterms:created xsi:type="dcterms:W3CDTF">2014-02-01T14:05:28Z</dcterms:created>
  <dcterms:modified xsi:type="dcterms:W3CDTF">2014-02-01T14:15:22Z</dcterms:modified>
</cp:coreProperties>
</file>